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handoutMasterIdLst>
    <p:handoutMasterId r:id="rId10"/>
  </p:handoutMasterIdLst>
  <p:sldIdLst>
    <p:sldId id="256" r:id="rId2"/>
    <p:sldId id="257" r:id="rId3"/>
    <p:sldId id="262" r:id="rId4"/>
    <p:sldId id="259" r:id="rId5"/>
    <p:sldId id="258" r:id="rId6"/>
    <p:sldId id="261"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FCE"/>
    <a:srgbClr val="008DCF"/>
    <a:srgbClr val="008DC9"/>
    <a:srgbClr val="D86422"/>
    <a:srgbClr val="A24B19"/>
    <a:srgbClr val="006A97"/>
    <a:srgbClr val="005D85"/>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1" autoAdjust="0"/>
    <p:restoredTop sz="91434" autoAdjust="0"/>
  </p:normalViewPr>
  <p:slideViewPr>
    <p:cSldViewPr snapToGrid="0">
      <p:cViewPr>
        <p:scale>
          <a:sx n="62" d="100"/>
          <a:sy n="62" d="100"/>
        </p:scale>
        <p:origin x="-1152" y="-36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1" d="100"/>
          <a:sy n="81" d="100"/>
        </p:scale>
        <p:origin x="2763"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A467265F-E012-4C18-976D-749F9497843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 xmlns:a16="http://schemas.microsoft.com/office/drawing/2014/main" id="{9CB049D7-50E2-499B-969D-4D62B25AA5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D981BD-5526-4445-8380-17D27E8DAE2B}" type="datetimeFigureOut">
              <a:rPr lang="en-US" smtClean="0"/>
              <a:t>5/5/2020</a:t>
            </a:fld>
            <a:endParaRPr lang="en-US"/>
          </a:p>
        </p:txBody>
      </p:sp>
      <p:sp>
        <p:nvSpPr>
          <p:cNvPr id="4" name="Footer Placeholder 3">
            <a:extLst>
              <a:ext uri="{FF2B5EF4-FFF2-40B4-BE49-F238E27FC236}">
                <a16:creationId xmlns="" xmlns:a16="http://schemas.microsoft.com/office/drawing/2014/main" id="{A8586127-1702-4FB4-9084-D779231D238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EEF782CD-0304-411A-A86B-D935595FFE6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7F966A-2D82-447F-9A17-BCE9AF876DFF}" type="slidenum">
              <a:rPr lang="en-US" smtClean="0"/>
              <a:t>‹#›</a:t>
            </a:fld>
            <a:endParaRPr lang="en-US"/>
          </a:p>
        </p:txBody>
      </p:sp>
    </p:spTree>
    <p:extLst>
      <p:ext uri="{BB962C8B-B14F-4D97-AF65-F5344CB8AC3E}">
        <p14:creationId xmlns:p14="http://schemas.microsoft.com/office/powerpoint/2010/main" val="2453416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A98A83-ACC6-4B15-A034-17B5DF5D97A5}" type="datetimeFigureOut">
              <a:rPr lang="en-US" smtClean="0"/>
              <a:t>5/5/2020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E61A72-6C7D-49E1-A69D-B1543F4FDA02}" type="slidenum">
              <a:rPr lang="en-US" smtClean="0"/>
              <a:t>‹#›</a:t>
            </a:fld>
            <a:endParaRPr lang="en-US"/>
          </a:p>
        </p:txBody>
      </p:sp>
    </p:spTree>
    <p:extLst>
      <p:ext uri="{BB962C8B-B14F-4D97-AF65-F5344CB8AC3E}">
        <p14:creationId xmlns:p14="http://schemas.microsoft.com/office/powerpoint/2010/main" val="700808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B86294-37B3-4995-BE91-9C6C464A62FB}"/>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 xmlns:a16="http://schemas.microsoft.com/office/drawing/2014/main" id="{99E595DE-3A16-4932-BC4D-DDDDD9C409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 xmlns:a16="http://schemas.microsoft.com/office/drawing/2014/main" id="{818882F3-6972-445A-9156-1830E66EEC7E}"/>
              </a:ext>
            </a:extLst>
          </p:cNvPr>
          <p:cNvSpPr>
            <a:spLocks noGrp="1"/>
          </p:cNvSpPr>
          <p:nvPr>
            <p:ph type="dt" sz="half" idx="10"/>
          </p:nvPr>
        </p:nvSpPr>
        <p:spPr/>
        <p:txBody>
          <a:bodyPr/>
          <a:lstStyle/>
          <a:p>
            <a:fld id="{037EF9FF-5787-4BB9-B379-3E1AF82053C2}" type="datetime3">
              <a:rPr lang="en-US" smtClean="0"/>
              <a:t>5 May 2020</a:t>
            </a:fld>
            <a:endParaRPr lang="en-US"/>
          </a:p>
        </p:txBody>
      </p:sp>
      <p:sp>
        <p:nvSpPr>
          <p:cNvPr id="5" name="Footer Placeholder 4">
            <a:extLst>
              <a:ext uri="{FF2B5EF4-FFF2-40B4-BE49-F238E27FC236}">
                <a16:creationId xmlns="" xmlns:a16="http://schemas.microsoft.com/office/drawing/2014/main" id="{CB7BB8E0-078A-42F4-BFBA-CB463A3F3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3DD6604-E921-479A-B4F0-97043653BD9C}"/>
              </a:ext>
            </a:extLst>
          </p:cNvPr>
          <p:cNvSpPr>
            <a:spLocks noGrp="1"/>
          </p:cNvSpPr>
          <p:nvPr>
            <p:ph type="sldNum" sz="quarter" idx="12"/>
          </p:nvPr>
        </p:nvSpPr>
        <p:spPr/>
        <p:txBody>
          <a:bodyPr/>
          <a:lstStyle/>
          <a:p>
            <a:fld id="{05CACBD7-AED4-4E2D-B1A1-CD42AAD87EA1}" type="slidenum">
              <a:rPr lang="en-US" smtClean="0"/>
              <a:t>‹#›</a:t>
            </a:fld>
            <a:endParaRPr lang="en-US"/>
          </a:p>
        </p:txBody>
      </p:sp>
    </p:spTree>
    <p:extLst>
      <p:ext uri="{BB962C8B-B14F-4D97-AF65-F5344CB8AC3E}">
        <p14:creationId xmlns:p14="http://schemas.microsoft.com/office/powerpoint/2010/main" val="608095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9" name="Rectangle 18">
            <a:extLst>
              <a:ext uri="{FF2B5EF4-FFF2-40B4-BE49-F238E27FC236}">
                <a16:creationId xmlns="" xmlns:a16="http://schemas.microsoft.com/office/drawing/2014/main" id="{868DF22B-4087-446B-9436-FCFDC545A396}"/>
              </a:ext>
            </a:extLst>
          </p:cNvPr>
          <p:cNvSpPr/>
          <p:nvPr userDrawn="1"/>
        </p:nvSpPr>
        <p:spPr>
          <a:xfrm>
            <a:off x="-7612" y="-1466"/>
            <a:ext cx="12199612" cy="612875"/>
          </a:xfrm>
          <a:prstGeom prst="rect">
            <a:avLst/>
          </a:prstGeom>
          <a:solidFill>
            <a:srgbClr val="008FC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a:latin typeface="Arial" panose="020B0604020202020204" pitchFamily="34" charset="0"/>
              <a:cs typeface="Arial" panose="020B0604020202020204" pitchFamily="34" charset="0"/>
            </a:endParaRPr>
          </a:p>
        </p:txBody>
      </p:sp>
      <p:sp>
        <p:nvSpPr>
          <p:cNvPr id="2" name="Title 1">
            <a:extLst>
              <a:ext uri="{FF2B5EF4-FFF2-40B4-BE49-F238E27FC236}">
                <a16:creationId xmlns="" xmlns:a16="http://schemas.microsoft.com/office/drawing/2014/main" id="{513106D7-96EC-4E2E-A5CA-6B984281F924}"/>
              </a:ext>
            </a:extLst>
          </p:cNvPr>
          <p:cNvSpPr>
            <a:spLocks noGrp="1"/>
          </p:cNvSpPr>
          <p:nvPr>
            <p:ph type="title"/>
          </p:nvPr>
        </p:nvSpPr>
        <p:spPr>
          <a:xfrm>
            <a:off x="152780" y="-8247"/>
            <a:ext cx="10515600" cy="581340"/>
          </a:xfrm>
        </p:spPr>
        <p:txBody>
          <a:bodyPr>
            <a:normAutofit/>
          </a:bodyPr>
          <a:lstStyle>
            <a:lvl1pPr>
              <a:defRPr sz="4000" b="1">
                <a:solidFill>
                  <a:schemeClr val="bg1"/>
                </a:solidFill>
              </a:defRPr>
            </a:lvl1pPr>
          </a:lstStyle>
          <a:p>
            <a:r>
              <a:rPr lang="en-US" dirty="0"/>
              <a:t>Click to edit Master title style</a:t>
            </a:r>
          </a:p>
        </p:txBody>
      </p:sp>
      <p:sp>
        <p:nvSpPr>
          <p:cNvPr id="3" name="Content Placeholder 2">
            <a:extLst>
              <a:ext uri="{FF2B5EF4-FFF2-40B4-BE49-F238E27FC236}">
                <a16:creationId xmlns="" xmlns:a16="http://schemas.microsoft.com/office/drawing/2014/main" id="{D4DDC5F9-76DC-45B5-AC33-CF52E93A7B5D}"/>
              </a:ext>
            </a:extLst>
          </p:cNvPr>
          <p:cNvSpPr>
            <a:spLocks noGrp="1"/>
          </p:cNvSpPr>
          <p:nvPr>
            <p:ph idx="1"/>
          </p:nvPr>
        </p:nvSpPr>
        <p:spPr>
          <a:xfrm>
            <a:off x="838200" y="1017346"/>
            <a:ext cx="10515600" cy="515961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 xmlns:a16="http://schemas.microsoft.com/office/drawing/2014/main" id="{78332FB2-0AB8-45F4-B706-F0A1C2E86402}"/>
              </a:ext>
            </a:extLst>
          </p:cNvPr>
          <p:cNvSpPr/>
          <p:nvPr userDrawn="1"/>
        </p:nvSpPr>
        <p:spPr>
          <a:xfrm>
            <a:off x="6056" y="6605265"/>
            <a:ext cx="12192000" cy="266131"/>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a:latin typeface="Arial" panose="020B0604020202020204" pitchFamily="34" charset="0"/>
              <a:cs typeface="Arial" panose="020B0604020202020204" pitchFamily="34" charset="0"/>
            </a:endParaRPr>
          </a:p>
        </p:txBody>
      </p:sp>
      <p:sp>
        <p:nvSpPr>
          <p:cNvPr id="17" name="Rectangle: Single Corner Snipped 16">
            <a:extLst>
              <a:ext uri="{FF2B5EF4-FFF2-40B4-BE49-F238E27FC236}">
                <a16:creationId xmlns="" xmlns:a16="http://schemas.microsoft.com/office/drawing/2014/main" id="{E103C554-2422-4905-9D17-03B3D8E1D52A}"/>
              </a:ext>
            </a:extLst>
          </p:cNvPr>
          <p:cNvSpPr/>
          <p:nvPr userDrawn="1"/>
        </p:nvSpPr>
        <p:spPr>
          <a:xfrm>
            <a:off x="3093983" y="6605265"/>
            <a:ext cx="4087982" cy="248596"/>
          </a:xfrm>
          <a:prstGeom prst="snip1Rect">
            <a:avLst>
              <a:gd name="adj" fmla="val 50000"/>
            </a:avLst>
          </a:prstGeom>
          <a:solidFill>
            <a:schemeClr val="accent5">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l"/>
            <a:endParaRPr lang="en-US" sz="1200" b="1" i="0" dirty="0">
              <a:latin typeface="Arial" panose="020B0604020202020204" pitchFamily="34" charset="0"/>
              <a:cs typeface="Arial" panose="020B0604020202020204" pitchFamily="34" charset="0"/>
            </a:endParaRPr>
          </a:p>
        </p:txBody>
      </p:sp>
      <p:sp>
        <p:nvSpPr>
          <p:cNvPr id="15" name="Rectangle: Single Corner Snipped 14">
            <a:extLst>
              <a:ext uri="{FF2B5EF4-FFF2-40B4-BE49-F238E27FC236}">
                <a16:creationId xmlns="" xmlns:a16="http://schemas.microsoft.com/office/drawing/2014/main" id="{14CC0BFA-DE7B-4499-829A-6B71AD36FF35}"/>
              </a:ext>
            </a:extLst>
          </p:cNvPr>
          <p:cNvSpPr/>
          <p:nvPr userDrawn="1"/>
        </p:nvSpPr>
        <p:spPr>
          <a:xfrm>
            <a:off x="2890327" y="6605265"/>
            <a:ext cx="4087982" cy="248596"/>
          </a:xfrm>
          <a:prstGeom prst="snip1Rect">
            <a:avLst>
              <a:gd name="adj" fmla="val 50000"/>
            </a:avLst>
          </a:prstGeom>
          <a:solidFill>
            <a:srgbClr val="008F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l"/>
            <a:endParaRPr lang="en-US" sz="1200" b="1" i="0" dirty="0">
              <a:latin typeface="Arial" panose="020B0604020202020204" pitchFamily="34" charset="0"/>
              <a:cs typeface="Arial" panose="020B0604020202020204" pitchFamily="34" charset="0"/>
            </a:endParaRPr>
          </a:p>
        </p:txBody>
      </p:sp>
      <p:sp>
        <p:nvSpPr>
          <p:cNvPr id="14" name="Rectangle: Single Corner Snipped 13">
            <a:extLst>
              <a:ext uri="{FF2B5EF4-FFF2-40B4-BE49-F238E27FC236}">
                <a16:creationId xmlns="" xmlns:a16="http://schemas.microsoft.com/office/drawing/2014/main" id="{047D5B3D-F74C-4020-B7F9-DB80540E35DA}"/>
              </a:ext>
            </a:extLst>
          </p:cNvPr>
          <p:cNvSpPr/>
          <p:nvPr userDrawn="1"/>
        </p:nvSpPr>
        <p:spPr>
          <a:xfrm>
            <a:off x="1232707" y="6599209"/>
            <a:ext cx="4177873" cy="258506"/>
          </a:xfrm>
          <a:prstGeom prst="snip1Rect">
            <a:avLst>
              <a:gd name="adj" fmla="val 50000"/>
            </a:avLst>
          </a:prstGeom>
          <a:solidFill>
            <a:srgbClr val="006A9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l"/>
            <a:endParaRPr lang="en-US" sz="1200" b="1" i="0" dirty="0">
              <a:latin typeface="Arial" panose="020B0604020202020204" pitchFamily="34" charset="0"/>
              <a:cs typeface="Arial" panose="020B0604020202020204" pitchFamily="34" charset="0"/>
            </a:endParaRPr>
          </a:p>
        </p:txBody>
      </p:sp>
      <p:sp>
        <p:nvSpPr>
          <p:cNvPr id="12" name="Rectangle: Single Corner Snipped 11">
            <a:extLst>
              <a:ext uri="{FF2B5EF4-FFF2-40B4-BE49-F238E27FC236}">
                <a16:creationId xmlns="" xmlns:a16="http://schemas.microsoft.com/office/drawing/2014/main" id="{0214AEB6-3194-4940-93D4-8D2575863847}"/>
              </a:ext>
            </a:extLst>
          </p:cNvPr>
          <p:cNvSpPr/>
          <p:nvPr userDrawn="1"/>
        </p:nvSpPr>
        <p:spPr>
          <a:xfrm>
            <a:off x="1011795" y="6599209"/>
            <a:ext cx="4177873" cy="248879"/>
          </a:xfrm>
          <a:prstGeom prst="snip1Rect">
            <a:avLst>
              <a:gd name="adj" fmla="val 50000"/>
            </a:avLst>
          </a:prstGeom>
          <a:solidFill>
            <a:srgbClr val="005D8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l"/>
            <a:endParaRPr lang="en-US" sz="1200" b="1" i="0" dirty="0">
              <a:latin typeface="Arial" panose="020B0604020202020204" pitchFamily="34" charset="0"/>
              <a:cs typeface="Arial" panose="020B0604020202020204" pitchFamily="34" charset="0"/>
            </a:endParaRPr>
          </a:p>
        </p:txBody>
      </p:sp>
      <p:sp>
        <p:nvSpPr>
          <p:cNvPr id="11" name="Rectangle: Single Corner Snipped 10">
            <a:extLst>
              <a:ext uri="{FF2B5EF4-FFF2-40B4-BE49-F238E27FC236}">
                <a16:creationId xmlns="" xmlns:a16="http://schemas.microsoft.com/office/drawing/2014/main" id="{D21FAAE0-36C9-4D28-BF79-478A2708E0A5}"/>
              </a:ext>
            </a:extLst>
          </p:cNvPr>
          <p:cNvSpPr/>
          <p:nvPr userDrawn="1"/>
        </p:nvSpPr>
        <p:spPr>
          <a:xfrm>
            <a:off x="205387" y="6599209"/>
            <a:ext cx="2004413" cy="266132"/>
          </a:xfrm>
          <a:prstGeom prst="snip1Rect">
            <a:avLst>
              <a:gd name="adj" fmla="val 50000"/>
            </a:avLst>
          </a:prstGeom>
          <a:solidFill>
            <a:srgbClr val="D8642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l"/>
            <a:endParaRPr lang="en-US" sz="1200" b="1" i="0" dirty="0">
              <a:latin typeface="Arial" panose="020B0604020202020204" pitchFamily="34" charset="0"/>
              <a:cs typeface="Arial" panose="020B0604020202020204" pitchFamily="34" charset="0"/>
            </a:endParaRPr>
          </a:p>
        </p:txBody>
      </p:sp>
      <p:sp>
        <p:nvSpPr>
          <p:cNvPr id="8" name="Rectangle: Single Corner Snipped 7">
            <a:extLst>
              <a:ext uri="{FF2B5EF4-FFF2-40B4-BE49-F238E27FC236}">
                <a16:creationId xmlns="" xmlns:a16="http://schemas.microsoft.com/office/drawing/2014/main" id="{BA1D2115-0E25-422E-9023-B51F9C211431}"/>
              </a:ext>
            </a:extLst>
          </p:cNvPr>
          <p:cNvSpPr/>
          <p:nvPr userDrawn="1"/>
        </p:nvSpPr>
        <p:spPr>
          <a:xfrm>
            <a:off x="0" y="6599209"/>
            <a:ext cx="2004413" cy="266132"/>
          </a:xfrm>
          <a:prstGeom prst="snip1Rect">
            <a:avLst>
              <a:gd name="adj" fmla="val 50000"/>
            </a:avLst>
          </a:prstGeom>
          <a:solidFill>
            <a:srgbClr val="A24B1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l"/>
            <a:endParaRPr lang="en-US" sz="1200" b="1" i="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 xmlns:a16="http://schemas.microsoft.com/office/drawing/2014/main" id="{D3E844BC-5D7B-41E7-A4E3-BAF42FC8DDD6}"/>
              </a:ext>
            </a:extLst>
          </p:cNvPr>
          <p:cNvSpPr/>
          <p:nvPr userDrawn="1"/>
        </p:nvSpPr>
        <p:spPr>
          <a:xfrm>
            <a:off x="-2471" y="6604956"/>
            <a:ext cx="1952586" cy="276999"/>
          </a:xfrm>
          <a:prstGeom prst="rect">
            <a:avLst/>
          </a:prstGeom>
        </p:spPr>
        <p:txBody>
          <a:bodyPr wrap="none">
            <a:spAutoFit/>
          </a:bodyPr>
          <a:lstStyle/>
          <a:p>
            <a:pPr algn="l"/>
            <a:r>
              <a:rPr lang="en-US" sz="1200" b="1" i="0" dirty="0">
                <a:solidFill>
                  <a:schemeClr val="bg1"/>
                </a:solidFill>
                <a:latin typeface="Arial" panose="020B0604020202020204" pitchFamily="34" charset="0"/>
                <a:cs typeface="Arial" panose="020B0604020202020204" pitchFamily="34" charset="0"/>
              </a:rPr>
              <a:t>SIMULATION EXERCISE</a:t>
            </a:r>
          </a:p>
        </p:txBody>
      </p:sp>
      <p:sp>
        <p:nvSpPr>
          <p:cNvPr id="13" name="Rectangle 12">
            <a:extLst>
              <a:ext uri="{FF2B5EF4-FFF2-40B4-BE49-F238E27FC236}">
                <a16:creationId xmlns="" xmlns:a16="http://schemas.microsoft.com/office/drawing/2014/main" id="{5A2952AD-10AE-4031-9F83-57256D9173D3}"/>
              </a:ext>
            </a:extLst>
          </p:cNvPr>
          <p:cNvSpPr/>
          <p:nvPr userDrawn="1"/>
        </p:nvSpPr>
        <p:spPr>
          <a:xfrm>
            <a:off x="2296187" y="6604957"/>
            <a:ext cx="3843713" cy="276999"/>
          </a:xfrm>
          <a:prstGeom prst="rect">
            <a:avLst/>
          </a:prstGeom>
        </p:spPr>
        <p:txBody>
          <a:bodyPr wrap="square">
            <a:spAutoFit/>
          </a:bodyPr>
          <a:lstStyle/>
          <a:p>
            <a:pPr algn="l"/>
            <a:r>
              <a:rPr lang="en-US" sz="1200" b="1" i="0" dirty="0">
                <a:solidFill>
                  <a:schemeClr val="bg1"/>
                </a:solidFill>
                <a:latin typeface="Arial" panose="020B0604020202020204" pitchFamily="34" charset="0"/>
                <a:cs typeface="Arial" panose="020B0604020202020204" pitchFamily="34" charset="0"/>
              </a:rPr>
              <a:t>COVID-19</a:t>
            </a:r>
          </a:p>
        </p:txBody>
      </p:sp>
      <p:sp>
        <p:nvSpPr>
          <p:cNvPr id="4" name="Date Placeholder 3">
            <a:extLst>
              <a:ext uri="{FF2B5EF4-FFF2-40B4-BE49-F238E27FC236}">
                <a16:creationId xmlns="" xmlns:a16="http://schemas.microsoft.com/office/drawing/2014/main" id="{D54DA4ED-9ABC-4282-9787-04C348BE350B}"/>
              </a:ext>
            </a:extLst>
          </p:cNvPr>
          <p:cNvSpPr>
            <a:spLocks noGrp="1"/>
          </p:cNvSpPr>
          <p:nvPr>
            <p:ph type="dt" sz="half" idx="10"/>
          </p:nvPr>
        </p:nvSpPr>
        <p:spPr>
          <a:xfrm>
            <a:off x="5481868" y="6560893"/>
            <a:ext cx="3769418" cy="365125"/>
          </a:xfrm>
          <a:ln>
            <a:noFill/>
          </a:ln>
        </p:spPr>
        <p:txBody>
          <a:bodyPr/>
          <a:lstStyle>
            <a:lvl1pPr algn="l">
              <a:defRPr sz="1200" b="1">
                <a:solidFill>
                  <a:schemeClr val="bg1"/>
                </a:solidFill>
                <a:latin typeface="Arial" panose="020B0604020202020204" pitchFamily="34" charset="0"/>
                <a:cs typeface="Arial" panose="020B0604020202020204" pitchFamily="34" charset="0"/>
              </a:defRPr>
            </a:lvl1pPr>
          </a:lstStyle>
          <a:p>
            <a:fld id="{7EA682B2-33C9-4D4F-9A18-C7D5F7FE2751}" type="datetime3">
              <a:rPr lang="en-US" smtClean="0"/>
              <a:t>5 May 2020</a:t>
            </a:fld>
            <a:endParaRPr lang="en-US" dirty="0"/>
          </a:p>
        </p:txBody>
      </p:sp>
      <p:sp>
        <p:nvSpPr>
          <p:cNvPr id="18" name="TextBox 17">
            <a:extLst>
              <a:ext uri="{FF2B5EF4-FFF2-40B4-BE49-F238E27FC236}">
                <a16:creationId xmlns="" xmlns:a16="http://schemas.microsoft.com/office/drawing/2014/main" id="{71B491A0-70AF-46B2-AEC7-03AEA54B4139}"/>
              </a:ext>
            </a:extLst>
          </p:cNvPr>
          <p:cNvSpPr txBox="1"/>
          <p:nvPr userDrawn="1"/>
        </p:nvSpPr>
        <p:spPr>
          <a:xfrm>
            <a:off x="10431711" y="6587799"/>
            <a:ext cx="1641231" cy="276999"/>
          </a:xfrm>
          <a:prstGeom prst="rect">
            <a:avLst/>
          </a:prstGeom>
          <a:noFill/>
        </p:spPr>
        <p:txBody>
          <a:bodyPr wrap="square" rtlCol="0">
            <a:spAutoFit/>
          </a:bodyPr>
          <a:lstStyle/>
          <a:p>
            <a:pPr algn="r"/>
            <a:r>
              <a:rPr lang="en-US" sz="1200" b="1" dirty="0">
                <a:solidFill>
                  <a:schemeClr val="bg1"/>
                </a:solidFill>
                <a:latin typeface="Arial" panose="020B0604020202020204" pitchFamily="34" charset="0"/>
                <a:cs typeface="Arial" panose="020B0604020202020204" pitchFamily="34" charset="0"/>
              </a:rPr>
              <a:t>page </a:t>
            </a:r>
            <a:fld id="{1B4E33A6-6130-4A49-BBD8-DE9BC3CBE6A3}" type="slidenum">
              <a:rPr lang="en-US" sz="1200" b="1" smtClean="0">
                <a:solidFill>
                  <a:schemeClr val="bg1"/>
                </a:solidFill>
                <a:latin typeface="Arial" panose="020B0604020202020204" pitchFamily="34" charset="0"/>
                <a:cs typeface="Arial" panose="020B0604020202020204" pitchFamily="34" charset="0"/>
              </a:rPr>
              <a:pPr algn="r"/>
              <a:t>‹#›</a:t>
            </a:fld>
            <a:endParaRPr lang="en-US" sz="1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208878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5922A2-79C3-4E46-8D84-3C5BE975AC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071037BA-145B-4F48-A7D5-AD8A8A8EED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8780594E-1554-441A-A730-7F11E9AAE44A}"/>
              </a:ext>
            </a:extLst>
          </p:cNvPr>
          <p:cNvSpPr>
            <a:spLocks noGrp="1"/>
          </p:cNvSpPr>
          <p:nvPr>
            <p:ph type="dt" sz="half" idx="10"/>
          </p:nvPr>
        </p:nvSpPr>
        <p:spPr/>
        <p:txBody>
          <a:bodyPr/>
          <a:lstStyle/>
          <a:p>
            <a:fld id="{6C8388E3-2E99-4010-9005-3AE6BE90366B}" type="datetime3">
              <a:rPr lang="en-US" smtClean="0"/>
              <a:t>5 May 2020</a:t>
            </a:fld>
            <a:endParaRPr lang="en-US"/>
          </a:p>
        </p:txBody>
      </p:sp>
      <p:sp>
        <p:nvSpPr>
          <p:cNvPr id="5" name="Footer Placeholder 4">
            <a:extLst>
              <a:ext uri="{FF2B5EF4-FFF2-40B4-BE49-F238E27FC236}">
                <a16:creationId xmlns="" xmlns:a16="http://schemas.microsoft.com/office/drawing/2014/main" id="{8CA56ACD-1C77-409E-8D05-0D230C9386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75FF11F2-DA08-47AD-B578-270D119B6BA8}"/>
              </a:ext>
            </a:extLst>
          </p:cNvPr>
          <p:cNvSpPr>
            <a:spLocks noGrp="1"/>
          </p:cNvSpPr>
          <p:nvPr>
            <p:ph type="sldNum" sz="quarter" idx="12"/>
          </p:nvPr>
        </p:nvSpPr>
        <p:spPr/>
        <p:txBody>
          <a:bodyPr/>
          <a:lstStyle/>
          <a:p>
            <a:fld id="{05CACBD7-AED4-4E2D-B1A1-CD42AAD87EA1}" type="slidenum">
              <a:rPr lang="en-US" smtClean="0"/>
              <a:t>‹#›</a:t>
            </a:fld>
            <a:endParaRPr lang="en-US"/>
          </a:p>
        </p:txBody>
      </p:sp>
    </p:spTree>
    <p:extLst>
      <p:ext uri="{BB962C8B-B14F-4D97-AF65-F5344CB8AC3E}">
        <p14:creationId xmlns:p14="http://schemas.microsoft.com/office/powerpoint/2010/main" val="340311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81D49C-B98F-4AD9-A980-354EFFAD7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7C315BA-D0A4-426E-8A1A-83DF48EA24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D9ACC8B4-5613-43B0-A1F5-FE7A49416B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42AFE513-79F0-4D34-96E8-B4CBBAA3CB41}"/>
              </a:ext>
            </a:extLst>
          </p:cNvPr>
          <p:cNvSpPr>
            <a:spLocks noGrp="1"/>
          </p:cNvSpPr>
          <p:nvPr>
            <p:ph type="dt" sz="half" idx="10"/>
          </p:nvPr>
        </p:nvSpPr>
        <p:spPr/>
        <p:txBody>
          <a:bodyPr/>
          <a:lstStyle/>
          <a:p>
            <a:fld id="{429CAB1E-4CFE-4ED8-8F44-E87A048AF566}" type="datetime3">
              <a:rPr lang="en-US" smtClean="0"/>
              <a:t>5 May 2020</a:t>
            </a:fld>
            <a:endParaRPr lang="en-US"/>
          </a:p>
        </p:txBody>
      </p:sp>
      <p:sp>
        <p:nvSpPr>
          <p:cNvPr id="6" name="Footer Placeholder 5">
            <a:extLst>
              <a:ext uri="{FF2B5EF4-FFF2-40B4-BE49-F238E27FC236}">
                <a16:creationId xmlns="" xmlns:a16="http://schemas.microsoft.com/office/drawing/2014/main" id="{907380DF-4624-49EB-AD45-B01ACC3608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169EC5F0-237C-44B3-A759-155F42DD85F6}"/>
              </a:ext>
            </a:extLst>
          </p:cNvPr>
          <p:cNvSpPr>
            <a:spLocks noGrp="1"/>
          </p:cNvSpPr>
          <p:nvPr>
            <p:ph type="sldNum" sz="quarter" idx="12"/>
          </p:nvPr>
        </p:nvSpPr>
        <p:spPr/>
        <p:txBody>
          <a:bodyPr/>
          <a:lstStyle/>
          <a:p>
            <a:fld id="{05CACBD7-AED4-4E2D-B1A1-CD42AAD87EA1}" type="slidenum">
              <a:rPr lang="en-US" smtClean="0"/>
              <a:t>‹#›</a:t>
            </a:fld>
            <a:endParaRPr lang="en-US"/>
          </a:p>
        </p:txBody>
      </p:sp>
    </p:spTree>
    <p:extLst>
      <p:ext uri="{BB962C8B-B14F-4D97-AF65-F5344CB8AC3E}">
        <p14:creationId xmlns:p14="http://schemas.microsoft.com/office/powerpoint/2010/main" val="2048286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7073F5-5FFB-4329-90E5-0F80C0243F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6DA007E4-94DA-4DE8-94C5-1D2AE3566B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C3A8DBF6-6815-44F5-9AB5-EFBD9BD8C4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5783C279-CBF6-45A6-B38D-A29F5D8B6B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A8568A65-D072-4DD1-ABA3-9D1342A556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2D1B7829-95ED-4775-A08D-ADEDA493B2C0}"/>
              </a:ext>
            </a:extLst>
          </p:cNvPr>
          <p:cNvSpPr>
            <a:spLocks noGrp="1"/>
          </p:cNvSpPr>
          <p:nvPr>
            <p:ph type="dt" sz="half" idx="10"/>
          </p:nvPr>
        </p:nvSpPr>
        <p:spPr/>
        <p:txBody>
          <a:bodyPr/>
          <a:lstStyle/>
          <a:p>
            <a:fld id="{4DC9B768-7658-4655-820F-3897DDDA8584}" type="datetime3">
              <a:rPr lang="en-US" smtClean="0"/>
              <a:t>5 May 2020</a:t>
            </a:fld>
            <a:endParaRPr lang="en-US"/>
          </a:p>
        </p:txBody>
      </p:sp>
      <p:sp>
        <p:nvSpPr>
          <p:cNvPr id="8" name="Footer Placeholder 7">
            <a:extLst>
              <a:ext uri="{FF2B5EF4-FFF2-40B4-BE49-F238E27FC236}">
                <a16:creationId xmlns="" xmlns:a16="http://schemas.microsoft.com/office/drawing/2014/main" id="{D14B4AEC-971D-4C2D-8DBF-4EF5918197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CB2E6BDF-5653-4655-9DDB-832FE3245031}"/>
              </a:ext>
            </a:extLst>
          </p:cNvPr>
          <p:cNvSpPr>
            <a:spLocks noGrp="1"/>
          </p:cNvSpPr>
          <p:nvPr>
            <p:ph type="sldNum" sz="quarter" idx="12"/>
          </p:nvPr>
        </p:nvSpPr>
        <p:spPr/>
        <p:txBody>
          <a:bodyPr/>
          <a:lstStyle/>
          <a:p>
            <a:fld id="{05CACBD7-AED4-4E2D-B1A1-CD42AAD87EA1}" type="slidenum">
              <a:rPr lang="en-US" smtClean="0"/>
              <a:t>‹#›</a:t>
            </a:fld>
            <a:endParaRPr lang="en-US"/>
          </a:p>
        </p:txBody>
      </p:sp>
    </p:spTree>
    <p:extLst>
      <p:ext uri="{BB962C8B-B14F-4D97-AF65-F5344CB8AC3E}">
        <p14:creationId xmlns:p14="http://schemas.microsoft.com/office/powerpoint/2010/main" val="1054277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F13C95-0A9C-4615-BBA7-78ED8056EC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65BCF8EF-14C3-4629-A249-780DA30D5C39}"/>
              </a:ext>
            </a:extLst>
          </p:cNvPr>
          <p:cNvSpPr>
            <a:spLocks noGrp="1"/>
          </p:cNvSpPr>
          <p:nvPr>
            <p:ph type="dt" sz="half" idx="10"/>
          </p:nvPr>
        </p:nvSpPr>
        <p:spPr/>
        <p:txBody>
          <a:bodyPr/>
          <a:lstStyle/>
          <a:p>
            <a:fld id="{1FEFAB82-4D19-4318-9416-B30A9028B204}" type="datetime3">
              <a:rPr lang="en-US" smtClean="0"/>
              <a:t>5 May 2020</a:t>
            </a:fld>
            <a:endParaRPr lang="en-US"/>
          </a:p>
        </p:txBody>
      </p:sp>
      <p:sp>
        <p:nvSpPr>
          <p:cNvPr id="4" name="Footer Placeholder 3">
            <a:extLst>
              <a:ext uri="{FF2B5EF4-FFF2-40B4-BE49-F238E27FC236}">
                <a16:creationId xmlns="" xmlns:a16="http://schemas.microsoft.com/office/drawing/2014/main" id="{5C8FAFF5-1A8E-47AC-AA75-0298062DE9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884A9C6F-E290-4CAC-84F0-AE7CB05C31C3}"/>
              </a:ext>
            </a:extLst>
          </p:cNvPr>
          <p:cNvSpPr>
            <a:spLocks noGrp="1"/>
          </p:cNvSpPr>
          <p:nvPr>
            <p:ph type="sldNum" sz="quarter" idx="12"/>
          </p:nvPr>
        </p:nvSpPr>
        <p:spPr/>
        <p:txBody>
          <a:bodyPr/>
          <a:lstStyle/>
          <a:p>
            <a:fld id="{05CACBD7-AED4-4E2D-B1A1-CD42AAD87EA1}" type="slidenum">
              <a:rPr lang="en-US" smtClean="0"/>
              <a:t>‹#›</a:t>
            </a:fld>
            <a:endParaRPr lang="en-US"/>
          </a:p>
        </p:txBody>
      </p:sp>
    </p:spTree>
    <p:extLst>
      <p:ext uri="{BB962C8B-B14F-4D97-AF65-F5344CB8AC3E}">
        <p14:creationId xmlns:p14="http://schemas.microsoft.com/office/powerpoint/2010/main" val="519711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76C9CA1-2206-4D7C-9F5B-CF5DE2007173}"/>
              </a:ext>
            </a:extLst>
          </p:cNvPr>
          <p:cNvSpPr>
            <a:spLocks noGrp="1"/>
          </p:cNvSpPr>
          <p:nvPr>
            <p:ph type="dt" sz="half" idx="10"/>
          </p:nvPr>
        </p:nvSpPr>
        <p:spPr/>
        <p:txBody>
          <a:bodyPr/>
          <a:lstStyle/>
          <a:p>
            <a:fld id="{285CEB09-67DE-4AC4-8F82-A9E2C7346857}" type="datetime3">
              <a:rPr lang="en-US" smtClean="0"/>
              <a:t>5 May 2020</a:t>
            </a:fld>
            <a:endParaRPr lang="en-US"/>
          </a:p>
        </p:txBody>
      </p:sp>
      <p:sp>
        <p:nvSpPr>
          <p:cNvPr id="3" name="Footer Placeholder 2">
            <a:extLst>
              <a:ext uri="{FF2B5EF4-FFF2-40B4-BE49-F238E27FC236}">
                <a16:creationId xmlns="" xmlns:a16="http://schemas.microsoft.com/office/drawing/2014/main" id="{C2149297-0B1C-4FD7-8F9F-96B7CEEACF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6C745379-5467-4F83-9BD1-EAD174612F54}"/>
              </a:ext>
            </a:extLst>
          </p:cNvPr>
          <p:cNvSpPr>
            <a:spLocks noGrp="1"/>
          </p:cNvSpPr>
          <p:nvPr>
            <p:ph type="sldNum" sz="quarter" idx="12"/>
          </p:nvPr>
        </p:nvSpPr>
        <p:spPr/>
        <p:txBody>
          <a:bodyPr/>
          <a:lstStyle/>
          <a:p>
            <a:fld id="{05CACBD7-AED4-4E2D-B1A1-CD42AAD87EA1}" type="slidenum">
              <a:rPr lang="en-US" smtClean="0"/>
              <a:t>‹#›</a:t>
            </a:fld>
            <a:endParaRPr lang="en-US"/>
          </a:p>
        </p:txBody>
      </p:sp>
    </p:spTree>
    <p:extLst>
      <p:ext uri="{BB962C8B-B14F-4D97-AF65-F5344CB8AC3E}">
        <p14:creationId xmlns:p14="http://schemas.microsoft.com/office/powerpoint/2010/main" val="2278741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0493B6-58EF-4180-946B-7037CEAD89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53B62CD4-177E-4A98-AC6C-8CF24AEAFC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E0017428-D72F-4322-B37C-55735F18C2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29483F8E-EC06-4A66-A8C3-B040637541C5}"/>
              </a:ext>
            </a:extLst>
          </p:cNvPr>
          <p:cNvSpPr>
            <a:spLocks noGrp="1"/>
          </p:cNvSpPr>
          <p:nvPr>
            <p:ph type="dt" sz="half" idx="10"/>
          </p:nvPr>
        </p:nvSpPr>
        <p:spPr/>
        <p:txBody>
          <a:bodyPr/>
          <a:lstStyle/>
          <a:p>
            <a:fld id="{78F72935-E33C-46C3-B289-962BF46A36D4}" type="datetime3">
              <a:rPr lang="en-US" smtClean="0"/>
              <a:t>5 May 2020</a:t>
            </a:fld>
            <a:endParaRPr lang="en-US"/>
          </a:p>
        </p:txBody>
      </p:sp>
      <p:sp>
        <p:nvSpPr>
          <p:cNvPr id="6" name="Footer Placeholder 5">
            <a:extLst>
              <a:ext uri="{FF2B5EF4-FFF2-40B4-BE49-F238E27FC236}">
                <a16:creationId xmlns="" xmlns:a16="http://schemas.microsoft.com/office/drawing/2014/main" id="{007F416E-E946-489D-A444-253E37CCAE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00BD18C1-8457-4348-ABE5-FB2E235DA888}"/>
              </a:ext>
            </a:extLst>
          </p:cNvPr>
          <p:cNvSpPr>
            <a:spLocks noGrp="1"/>
          </p:cNvSpPr>
          <p:nvPr>
            <p:ph type="sldNum" sz="quarter" idx="12"/>
          </p:nvPr>
        </p:nvSpPr>
        <p:spPr/>
        <p:txBody>
          <a:bodyPr/>
          <a:lstStyle/>
          <a:p>
            <a:fld id="{05CACBD7-AED4-4E2D-B1A1-CD42AAD87EA1}" type="slidenum">
              <a:rPr lang="en-US" smtClean="0"/>
              <a:t>‹#›</a:t>
            </a:fld>
            <a:endParaRPr lang="en-US"/>
          </a:p>
        </p:txBody>
      </p:sp>
    </p:spTree>
    <p:extLst>
      <p:ext uri="{BB962C8B-B14F-4D97-AF65-F5344CB8AC3E}">
        <p14:creationId xmlns:p14="http://schemas.microsoft.com/office/powerpoint/2010/main" val="1527520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4B81F8-0E58-48D6-8BC1-8F89D08FFD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28C2B21C-C1D1-4D5F-9765-6C691BDFAE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369F01DE-4FFD-4524-845D-A2F9C01542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C5395215-3CDC-4608-BE45-8BDA626BC572}"/>
              </a:ext>
            </a:extLst>
          </p:cNvPr>
          <p:cNvSpPr>
            <a:spLocks noGrp="1"/>
          </p:cNvSpPr>
          <p:nvPr>
            <p:ph type="dt" sz="half" idx="10"/>
          </p:nvPr>
        </p:nvSpPr>
        <p:spPr/>
        <p:txBody>
          <a:bodyPr/>
          <a:lstStyle/>
          <a:p>
            <a:fld id="{DA7F73E5-582A-4E6D-9C75-775D62104A61}" type="datetime3">
              <a:rPr lang="en-US" smtClean="0"/>
              <a:t>5 May 2020</a:t>
            </a:fld>
            <a:endParaRPr lang="en-US"/>
          </a:p>
        </p:txBody>
      </p:sp>
      <p:sp>
        <p:nvSpPr>
          <p:cNvPr id="6" name="Footer Placeholder 5">
            <a:extLst>
              <a:ext uri="{FF2B5EF4-FFF2-40B4-BE49-F238E27FC236}">
                <a16:creationId xmlns="" xmlns:a16="http://schemas.microsoft.com/office/drawing/2014/main" id="{B3F12398-BF67-46AA-A3C9-FDC363BB03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6AD748A-4E4A-48D7-B7D8-77B9BBA4C4A5}"/>
              </a:ext>
            </a:extLst>
          </p:cNvPr>
          <p:cNvSpPr>
            <a:spLocks noGrp="1"/>
          </p:cNvSpPr>
          <p:nvPr>
            <p:ph type="sldNum" sz="quarter" idx="12"/>
          </p:nvPr>
        </p:nvSpPr>
        <p:spPr/>
        <p:txBody>
          <a:bodyPr/>
          <a:lstStyle/>
          <a:p>
            <a:fld id="{05CACBD7-AED4-4E2D-B1A1-CD42AAD87EA1}" type="slidenum">
              <a:rPr lang="en-US" smtClean="0"/>
              <a:t>‹#›</a:t>
            </a:fld>
            <a:endParaRPr lang="en-US"/>
          </a:p>
        </p:txBody>
      </p:sp>
    </p:spTree>
    <p:extLst>
      <p:ext uri="{BB962C8B-B14F-4D97-AF65-F5344CB8AC3E}">
        <p14:creationId xmlns:p14="http://schemas.microsoft.com/office/powerpoint/2010/main" val="427327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F88C50-6BD8-41F4-B352-615D6C1443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70BDDDED-85B9-4AD5-AEA5-DC859B4BA1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E3FC637-3C0D-4960-9B58-6FCC0D301E24}"/>
              </a:ext>
            </a:extLst>
          </p:cNvPr>
          <p:cNvSpPr>
            <a:spLocks noGrp="1"/>
          </p:cNvSpPr>
          <p:nvPr>
            <p:ph type="dt" sz="half" idx="10"/>
          </p:nvPr>
        </p:nvSpPr>
        <p:spPr/>
        <p:txBody>
          <a:bodyPr/>
          <a:lstStyle/>
          <a:p>
            <a:fld id="{E0F018AA-65C9-46C6-81D3-B520C07EBF23}" type="datetime3">
              <a:rPr lang="en-US" smtClean="0"/>
              <a:t>5 May 2020</a:t>
            </a:fld>
            <a:endParaRPr lang="en-US"/>
          </a:p>
        </p:txBody>
      </p:sp>
      <p:sp>
        <p:nvSpPr>
          <p:cNvPr id="5" name="Footer Placeholder 4">
            <a:extLst>
              <a:ext uri="{FF2B5EF4-FFF2-40B4-BE49-F238E27FC236}">
                <a16:creationId xmlns="" xmlns:a16="http://schemas.microsoft.com/office/drawing/2014/main" id="{9A42CB05-E59E-4005-A8C5-D8F349044D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E926D4C0-835F-4E57-9895-83314FE21BF1}"/>
              </a:ext>
            </a:extLst>
          </p:cNvPr>
          <p:cNvSpPr>
            <a:spLocks noGrp="1"/>
          </p:cNvSpPr>
          <p:nvPr>
            <p:ph type="sldNum" sz="quarter" idx="12"/>
          </p:nvPr>
        </p:nvSpPr>
        <p:spPr/>
        <p:txBody>
          <a:bodyPr/>
          <a:lstStyle/>
          <a:p>
            <a:fld id="{05CACBD7-AED4-4E2D-B1A1-CD42AAD87EA1}" type="slidenum">
              <a:rPr lang="en-US" smtClean="0"/>
              <a:t>‹#›</a:t>
            </a:fld>
            <a:endParaRPr lang="en-US"/>
          </a:p>
        </p:txBody>
      </p:sp>
    </p:spTree>
    <p:extLst>
      <p:ext uri="{BB962C8B-B14F-4D97-AF65-F5344CB8AC3E}">
        <p14:creationId xmlns:p14="http://schemas.microsoft.com/office/powerpoint/2010/main" val="3549144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FE8F5D2A-2BA4-4485-9428-AB7EFB9F80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5643BF92-762A-4CC0-9D0C-6845FF1574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C5B7C5B-2D8B-4F54-ADF4-BBB947AB93CA}"/>
              </a:ext>
            </a:extLst>
          </p:cNvPr>
          <p:cNvSpPr>
            <a:spLocks noGrp="1"/>
          </p:cNvSpPr>
          <p:nvPr>
            <p:ph type="dt" sz="half" idx="10"/>
          </p:nvPr>
        </p:nvSpPr>
        <p:spPr/>
        <p:txBody>
          <a:bodyPr/>
          <a:lstStyle/>
          <a:p>
            <a:fld id="{A9569414-5020-4E9C-A6BC-434BEC69E2A8}" type="datetime3">
              <a:rPr lang="en-US" smtClean="0"/>
              <a:t>5 May 2020</a:t>
            </a:fld>
            <a:endParaRPr lang="en-US"/>
          </a:p>
        </p:txBody>
      </p:sp>
      <p:sp>
        <p:nvSpPr>
          <p:cNvPr id="5" name="Footer Placeholder 4">
            <a:extLst>
              <a:ext uri="{FF2B5EF4-FFF2-40B4-BE49-F238E27FC236}">
                <a16:creationId xmlns="" xmlns:a16="http://schemas.microsoft.com/office/drawing/2014/main" id="{0FD8DEDE-C0D3-45EF-99FE-31C059130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3849294-C607-4695-9BC8-2E40986C0237}"/>
              </a:ext>
            </a:extLst>
          </p:cNvPr>
          <p:cNvSpPr>
            <a:spLocks noGrp="1"/>
          </p:cNvSpPr>
          <p:nvPr>
            <p:ph type="sldNum" sz="quarter" idx="12"/>
          </p:nvPr>
        </p:nvSpPr>
        <p:spPr/>
        <p:txBody>
          <a:bodyPr/>
          <a:lstStyle/>
          <a:p>
            <a:fld id="{05CACBD7-AED4-4E2D-B1A1-CD42AAD87EA1}" type="slidenum">
              <a:rPr lang="en-US" smtClean="0"/>
              <a:t>‹#›</a:t>
            </a:fld>
            <a:endParaRPr lang="en-US"/>
          </a:p>
        </p:txBody>
      </p:sp>
    </p:spTree>
    <p:extLst>
      <p:ext uri="{BB962C8B-B14F-4D97-AF65-F5344CB8AC3E}">
        <p14:creationId xmlns:p14="http://schemas.microsoft.com/office/powerpoint/2010/main" val="2272080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610DD77B-566F-448A-9CAD-E164B7BEE7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 xmlns:a16="http://schemas.microsoft.com/office/drawing/2014/main" id="{60D83DE5-5AD1-42FA-94DC-665554C018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BAB85C32-7B69-4DA5-88E8-C04252DD12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958ADE-BA35-494E-BE53-3C61C716429B}" type="datetime3">
              <a:rPr lang="en-US" smtClean="0"/>
              <a:t>5 May 2020</a:t>
            </a:fld>
            <a:endParaRPr lang="en-US"/>
          </a:p>
        </p:txBody>
      </p:sp>
      <p:sp>
        <p:nvSpPr>
          <p:cNvPr id="5" name="Footer Placeholder 4">
            <a:extLst>
              <a:ext uri="{FF2B5EF4-FFF2-40B4-BE49-F238E27FC236}">
                <a16:creationId xmlns="" xmlns:a16="http://schemas.microsoft.com/office/drawing/2014/main" id="{66E2A2D0-8FE2-4491-B917-DEF4DA1ACE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6A2A525B-CEDB-4ACB-8BB8-53AE292224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CACBD7-AED4-4E2D-B1A1-CD42AAD87EA1}" type="slidenum">
              <a:rPr lang="en-US" smtClean="0"/>
              <a:t>‹#›</a:t>
            </a:fld>
            <a:endParaRPr lang="en-US"/>
          </a:p>
        </p:txBody>
      </p:sp>
    </p:spTree>
    <p:extLst>
      <p:ext uri="{BB962C8B-B14F-4D97-AF65-F5344CB8AC3E}">
        <p14:creationId xmlns:p14="http://schemas.microsoft.com/office/powerpoint/2010/main" val="2414397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82D47E34-2AFC-4195-AEFD-7B181C94227E}"/>
              </a:ext>
            </a:extLst>
          </p:cNvPr>
          <p:cNvPicPr>
            <a:picLocks noChangeAspect="1"/>
          </p:cNvPicPr>
          <p:nvPr/>
        </p:nvPicPr>
        <p:blipFill>
          <a:blip r:embed="rId2"/>
          <a:stretch>
            <a:fillRect/>
          </a:stretch>
        </p:blipFill>
        <p:spPr>
          <a:xfrm>
            <a:off x="0" y="0"/>
            <a:ext cx="12192000" cy="6857999"/>
          </a:xfrm>
          <a:prstGeom prst="rect">
            <a:avLst/>
          </a:prstGeom>
        </p:spPr>
      </p:pic>
      <p:sp>
        <p:nvSpPr>
          <p:cNvPr id="5" name="Title 1">
            <a:extLst>
              <a:ext uri="{FF2B5EF4-FFF2-40B4-BE49-F238E27FC236}">
                <a16:creationId xmlns="" xmlns:a16="http://schemas.microsoft.com/office/drawing/2014/main" id="{4A31D9F2-2B61-4C65-9448-4FDEE9FB5005}"/>
              </a:ext>
            </a:extLst>
          </p:cNvPr>
          <p:cNvSpPr>
            <a:spLocks noGrp="1"/>
          </p:cNvSpPr>
          <p:nvPr>
            <p:ph type="ctrTitle"/>
          </p:nvPr>
        </p:nvSpPr>
        <p:spPr>
          <a:xfrm>
            <a:off x="5921770" y="4060831"/>
            <a:ext cx="6096000" cy="2186798"/>
          </a:xfrm>
        </p:spPr>
        <p:txBody>
          <a:bodyPr>
            <a:noAutofit/>
          </a:bodyPr>
          <a:lstStyle/>
          <a:p>
            <a:pPr algn="r">
              <a:lnSpc>
                <a:spcPct val="200000"/>
              </a:lnSpc>
            </a:pPr>
            <a:r>
              <a:rPr lang="fa-IR" sz="5400" b="1" dirty="0" smtClean="0">
                <a:solidFill>
                  <a:schemeClr val="accent3"/>
                </a:solidFill>
                <a:latin typeface="IranNastaliq" panose="02020505000000020003" pitchFamily="18" charset="0"/>
                <a:cs typeface="IranNastaliq" panose="02020505000000020003" pitchFamily="18" charset="0"/>
              </a:rPr>
              <a:t>طرح ارزیابی و امتیاز دهی </a:t>
            </a:r>
            <a:br>
              <a:rPr lang="fa-IR" sz="5400" b="1" dirty="0" smtClean="0">
                <a:solidFill>
                  <a:schemeClr val="accent3"/>
                </a:solidFill>
                <a:latin typeface="IranNastaliq" panose="02020505000000020003" pitchFamily="18" charset="0"/>
                <a:cs typeface="IranNastaliq" panose="02020505000000020003" pitchFamily="18" charset="0"/>
              </a:rPr>
            </a:br>
            <a:r>
              <a:rPr lang="fa-IR" sz="5400" b="1" dirty="0" smtClean="0">
                <a:solidFill>
                  <a:schemeClr val="accent3"/>
                </a:solidFill>
                <a:latin typeface="IranNastaliq" panose="02020505000000020003" pitchFamily="18" charset="0"/>
                <a:cs typeface="IranNastaliq" panose="02020505000000020003" pitchFamily="18" charset="0"/>
              </a:rPr>
              <a:t>سازمان ها ،مشاغل ، اماکن عمومی </a:t>
            </a:r>
            <a:endParaRPr lang="en-US" sz="5400" dirty="0">
              <a:solidFill>
                <a:schemeClr val="accent3"/>
              </a:solidFill>
              <a:latin typeface="IranNastaliq" panose="02020505000000020003" pitchFamily="18" charset="0"/>
              <a:cs typeface="IranNastaliq" panose="02020505000000020003" pitchFamily="18" charset="0"/>
            </a:endParaRPr>
          </a:p>
        </p:txBody>
      </p:sp>
      <p:sp>
        <p:nvSpPr>
          <p:cNvPr id="7" name="Rectangle 6">
            <a:extLst>
              <a:ext uri="{FF2B5EF4-FFF2-40B4-BE49-F238E27FC236}">
                <a16:creationId xmlns="" xmlns:a16="http://schemas.microsoft.com/office/drawing/2014/main" id="{8062DF02-DEA5-49F3-A3BE-DD71F23B12A7}"/>
              </a:ext>
            </a:extLst>
          </p:cNvPr>
          <p:cNvSpPr/>
          <p:nvPr/>
        </p:nvSpPr>
        <p:spPr>
          <a:xfrm>
            <a:off x="-137160" y="2355204"/>
            <a:ext cx="4915930" cy="2185214"/>
          </a:xfrm>
          <a:prstGeom prst="rect">
            <a:avLst/>
          </a:prstGeom>
        </p:spPr>
        <p:txBody>
          <a:bodyPr wrap="square">
            <a:spAutoFit/>
          </a:bodyPr>
          <a:lstStyle/>
          <a:p>
            <a:pPr algn="ctr"/>
            <a:r>
              <a:rPr lang="fa-IR" sz="4000" b="1" dirty="0" smtClean="0">
                <a:solidFill>
                  <a:schemeClr val="bg1"/>
                </a:solidFill>
                <a:latin typeface="Arial" panose="020B0604020202020204" pitchFamily="34" charset="0"/>
                <a:cs typeface="B Zar" panose="00000700000000000000" pitchFamily="2" charset="-78"/>
              </a:rPr>
              <a:t>استانداری خوزستان</a:t>
            </a:r>
          </a:p>
          <a:p>
            <a:pPr algn="r"/>
            <a:r>
              <a:rPr lang="en-US" sz="2400" b="1" dirty="0" smtClean="0">
                <a:solidFill>
                  <a:schemeClr val="bg1"/>
                </a:solidFill>
                <a:latin typeface="Arial" panose="020B0604020202020204" pitchFamily="34" charset="0"/>
                <a:cs typeface="B Zar" panose="00000700000000000000" pitchFamily="2" charset="-78"/>
              </a:rPr>
              <a:t> </a:t>
            </a:r>
          </a:p>
          <a:p>
            <a:pPr algn="r"/>
            <a:r>
              <a:rPr lang="en-US" sz="2400" b="1" dirty="0" err="1" smtClean="0">
                <a:solidFill>
                  <a:schemeClr val="bg1"/>
                </a:solidFill>
                <a:latin typeface="Arial" panose="020B0604020202020204" pitchFamily="34" charset="0"/>
                <a:cs typeface="B Zar" panose="00000700000000000000" pitchFamily="2" charset="-78"/>
              </a:rPr>
              <a:t>Covid</a:t>
            </a:r>
            <a:r>
              <a:rPr lang="en-US" sz="2400" b="1" dirty="0" smtClean="0">
                <a:solidFill>
                  <a:schemeClr val="bg1"/>
                </a:solidFill>
                <a:latin typeface="Arial" panose="020B0604020202020204" pitchFamily="34" charset="0"/>
                <a:cs typeface="B Zar" panose="00000700000000000000" pitchFamily="2" charset="-78"/>
              </a:rPr>
              <a:t> 19</a:t>
            </a:r>
            <a:r>
              <a:rPr lang="fa-IR" sz="2400" b="1" dirty="0" smtClean="0">
                <a:solidFill>
                  <a:schemeClr val="bg1"/>
                </a:solidFill>
                <a:latin typeface="Arial" panose="020B0604020202020204" pitchFamily="34" charset="0"/>
                <a:cs typeface="B Zar" panose="00000700000000000000" pitchFamily="2" charset="-78"/>
              </a:rPr>
              <a:t>سامانه مدیریت و پایش بیماری </a:t>
            </a:r>
            <a:r>
              <a:rPr lang="en-US" sz="2400" b="1" dirty="0" smtClean="0">
                <a:solidFill>
                  <a:schemeClr val="bg1"/>
                </a:solidFill>
                <a:latin typeface="Arial" panose="020B0604020202020204" pitchFamily="34" charset="0"/>
                <a:cs typeface="B Zar" panose="00000700000000000000" pitchFamily="2" charset="-78"/>
              </a:rPr>
              <a:t> </a:t>
            </a:r>
          </a:p>
          <a:p>
            <a:pPr algn="r"/>
            <a:endParaRPr lang="en-US" sz="2400" b="1" dirty="0">
              <a:solidFill>
                <a:schemeClr val="bg1"/>
              </a:solidFill>
              <a:latin typeface="Arial" panose="020B0604020202020204" pitchFamily="34" charset="0"/>
              <a:cs typeface="B Zar" panose="00000700000000000000" pitchFamily="2" charset="-78"/>
            </a:endParaRPr>
          </a:p>
          <a:p>
            <a:pPr algn="ctr"/>
            <a:r>
              <a:rPr lang="en-US" sz="2400" b="1" dirty="0" smtClean="0">
                <a:solidFill>
                  <a:schemeClr val="bg1"/>
                </a:solidFill>
                <a:latin typeface="Arial" panose="020B0604020202020204" pitchFamily="34" charset="0"/>
                <a:cs typeface="B Zar" panose="00000700000000000000" pitchFamily="2" charset="-78"/>
              </a:rPr>
              <a:t>Riira.ir | Covid19</a:t>
            </a:r>
          </a:p>
        </p:txBody>
      </p:sp>
    </p:spTree>
    <p:extLst>
      <p:ext uri="{BB962C8B-B14F-4D97-AF65-F5344CB8AC3E}">
        <p14:creationId xmlns:p14="http://schemas.microsoft.com/office/powerpoint/2010/main" val="34843337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b="0" dirty="0" smtClean="0">
                <a:cs typeface="B Zar" panose="00000700000000000000" pitchFamily="2" charset="-78"/>
              </a:rPr>
              <a:t>مراحل اجرا طرح جامع ارزیابی و امتیاز دهی </a:t>
            </a:r>
            <a:endParaRPr lang="en-US" b="0" dirty="0">
              <a:cs typeface="B Zar" panose="00000700000000000000" pitchFamily="2" charset="-78"/>
            </a:endParaRPr>
          </a:p>
        </p:txBody>
      </p:sp>
      <p:sp>
        <p:nvSpPr>
          <p:cNvPr id="3" name="Content Placeholder 2"/>
          <p:cNvSpPr>
            <a:spLocks noGrp="1"/>
          </p:cNvSpPr>
          <p:nvPr>
            <p:ph idx="1"/>
          </p:nvPr>
        </p:nvSpPr>
        <p:spPr/>
        <p:txBody>
          <a:bodyPr/>
          <a:lstStyle/>
          <a:p>
            <a:pPr algn="r" rtl="1"/>
            <a:endParaRPr lang="en-US" b="1" dirty="0" smtClean="0">
              <a:cs typeface="B Zar" panose="00000700000000000000" pitchFamily="2" charset="-78"/>
            </a:endParaRPr>
          </a:p>
          <a:p>
            <a:pPr algn="r" rtl="1"/>
            <a:endParaRPr lang="en-US" b="1" dirty="0">
              <a:cs typeface="B Zar" panose="00000700000000000000" pitchFamily="2" charset="-78"/>
            </a:endParaRPr>
          </a:p>
          <a:p>
            <a:pPr algn="r" rtl="1"/>
            <a:r>
              <a:rPr lang="fa-IR" b="1" dirty="0" smtClean="0">
                <a:cs typeface="B Zar" panose="00000700000000000000" pitchFamily="2" charset="-78"/>
              </a:rPr>
              <a:t>بازرسی  و ارزیابی میدانی</a:t>
            </a:r>
          </a:p>
          <a:p>
            <a:pPr algn="r" rtl="1"/>
            <a:r>
              <a:rPr lang="fa-IR" b="1" dirty="0" smtClean="0">
                <a:cs typeface="B Zar" panose="00000700000000000000" pitchFamily="2" charset="-78"/>
              </a:rPr>
              <a:t>نصب تابلو امتیاز دهی در محل سازمان ، مشاغل و اماکن عمومی</a:t>
            </a:r>
          </a:p>
          <a:p>
            <a:pPr algn="r" rtl="1"/>
            <a:r>
              <a:rPr lang="fa-IR" b="1" dirty="0" smtClean="0">
                <a:cs typeface="B Zar" panose="00000700000000000000" pitchFamily="2" charset="-78"/>
              </a:rPr>
              <a:t>ثبت در سامانه</a:t>
            </a:r>
          </a:p>
          <a:p>
            <a:pPr algn="r" rtl="1"/>
            <a:r>
              <a:rPr lang="fa-IR" b="1" dirty="0" smtClean="0">
                <a:cs typeface="B Zar" panose="00000700000000000000" pitchFamily="2" charset="-78"/>
              </a:rPr>
              <a:t>نمایش رتبه بندی سازمان ها ، مشاغل و اماکن عمومی در اپلیکیشن شهروندی سامانه مدیریت و پایش بیماری </a:t>
            </a:r>
            <a:r>
              <a:rPr lang="en-US" b="1" dirty="0" smtClean="0">
                <a:cs typeface="B Zar" panose="00000700000000000000" pitchFamily="2" charset="-78"/>
              </a:rPr>
              <a:t> Covid19</a:t>
            </a:r>
          </a:p>
          <a:p>
            <a:pPr algn="r" rtl="1"/>
            <a:endParaRPr lang="en-US" b="1" dirty="0">
              <a:cs typeface="B Zar" panose="00000700000000000000" pitchFamily="2" charset="-78"/>
            </a:endParaRPr>
          </a:p>
        </p:txBody>
      </p:sp>
      <p:sp>
        <p:nvSpPr>
          <p:cNvPr id="4" name="Date Placeholder 3"/>
          <p:cNvSpPr>
            <a:spLocks noGrp="1"/>
          </p:cNvSpPr>
          <p:nvPr>
            <p:ph type="dt" sz="half" idx="10"/>
          </p:nvPr>
        </p:nvSpPr>
        <p:spPr/>
        <p:txBody>
          <a:bodyPr/>
          <a:lstStyle/>
          <a:p>
            <a:fld id="{7EA682B2-33C9-4D4F-9A18-C7D5F7FE2751}" type="datetime3">
              <a:rPr lang="en-US" smtClean="0"/>
              <a:t>5 May 2020</a:t>
            </a:fld>
            <a:endParaRPr lang="en-US" dirty="0"/>
          </a:p>
        </p:txBody>
      </p:sp>
    </p:spTree>
    <p:extLst>
      <p:ext uri="{BB962C8B-B14F-4D97-AF65-F5344CB8AC3E}">
        <p14:creationId xmlns:p14="http://schemas.microsoft.com/office/powerpoint/2010/main" val="252748255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p:txBody>
          <a:bodyPr>
            <a:normAutofit/>
          </a:bodyPr>
          <a:lstStyle/>
          <a:p>
            <a:pPr algn="r" rtl="1"/>
            <a:r>
              <a:rPr lang="fa-IR" sz="2000" b="1" dirty="0">
                <a:cs typeface="B Zar" panose="00000700000000000000" pitchFamily="2" charset="-78"/>
              </a:rPr>
              <a:t>اپلیکیشن بازرسی</a:t>
            </a:r>
            <a:r>
              <a:rPr lang="fa-IR" sz="2000" dirty="0">
                <a:cs typeface="B Zar" panose="00000700000000000000" pitchFamily="2" charset="-78"/>
              </a:rPr>
              <a:t> </a:t>
            </a:r>
            <a:r>
              <a:rPr lang="fa-IR" sz="2000" b="1" dirty="0">
                <a:cs typeface="B Zar" panose="00000700000000000000" pitchFamily="2" charset="-78"/>
              </a:rPr>
              <a:t>سامانه  مدیریت و پایش </a:t>
            </a:r>
            <a:r>
              <a:rPr lang="en-US" sz="2000" b="1" dirty="0">
                <a:cs typeface="B Zar" panose="00000700000000000000" pitchFamily="2" charset="-78"/>
              </a:rPr>
              <a:t>covid-19</a:t>
            </a:r>
            <a:r>
              <a:rPr lang="fa-IR" sz="2000" b="1" dirty="0">
                <a:cs typeface="B Zar" panose="00000700000000000000" pitchFamily="2" charset="-78"/>
              </a:rPr>
              <a:t> :</a:t>
            </a:r>
            <a:r>
              <a:rPr lang="fa-IR" sz="2000" dirty="0">
                <a:cs typeface="B Zar" panose="00000700000000000000" pitchFamily="2" charset="-78"/>
              </a:rPr>
              <a:t> </a:t>
            </a:r>
            <a:endParaRPr lang="en-US" sz="2000" dirty="0">
              <a:cs typeface="B Zar" panose="00000700000000000000" pitchFamily="2" charset="-78"/>
            </a:endParaRPr>
          </a:p>
          <a:p>
            <a:pPr algn="r" rtl="1"/>
            <a:r>
              <a:rPr lang="fa-IR" sz="2000" dirty="0">
                <a:cs typeface="B Zar" panose="00000700000000000000" pitchFamily="2" charset="-78"/>
              </a:rPr>
              <a:t>همزمان با شیوع بیماری در استان اداره کل امور اجتماعی استانداری با کمک سازمان های مردم نهاد اقدام به تشکیل یک گروه با عنوان بازرسان ویژه </a:t>
            </a:r>
            <a:r>
              <a:rPr lang="en-US" sz="2000" dirty="0">
                <a:cs typeface="B Zar" panose="00000700000000000000" pitchFamily="2" charset="-78"/>
              </a:rPr>
              <a:t>covid-19</a:t>
            </a:r>
            <a:r>
              <a:rPr lang="fa-IR" sz="2000" dirty="0">
                <a:cs typeface="B Zar" panose="00000700000000000000" pitchFamily="2" charset="-78"/>
              </a:rPr>
              <a:t> در سطح استان نموده که این گروه شامل سربازرس ها ، اکیپ های بازرسی در سطح کلان شهر اهواز و شهرستان های تابعه می باشد. پس از آن بر اساس بخشنامه های کشوری و استانی مصوب چک لیست های مورد نیاز توسط اداره کل امور اجتماعی تهیه و برنامه ریزی لازم جهت اخذ مجوز و صدور حکم های بازرسین و کارت های شناسایی انجام گردید. دسته بندی مکان های سرکشی به صورت برنامه های مدون تهیه و به بازرس ها ابلاغ گردید. تمامی موارد ذکر شده در قالب اپلیکیشن بازرسی </a:t>
            </a:r>
            <a:r>
              <a:rPr lang="en-US" sz="2000" dirty="0">
                <a:cs typeface="B Zar" panose="00000700000000000000" pitchFamily="2" charset="-78"/>
              </a:rPr>
              <a:t>covid-19</a:t>
            </a:r>
            <a:r>
              <a:rPr lang="fa-IR" sz="2000" dirty="0">
                <a:cs typeface="B Zar" panose="00000700000000000000" pitchFamily="2" charset="-78"/>
              </a:rPr>
              <a:t> توسط تیم طراح و مجری (شرکت مهندسی تپش عصر ارتباطات) پیاده سازی گردید که شامل تمامی چک لیست های مختلف با نصب اپلیکیشن بر روی تلفن همراه جهت استفاده بازرسان در زمان سرکشی  هاو ثبت لحظه ای در سامانه و داشبورد مدیریتی می باشد . همچنین برا ی ثبت موارد ویژه و مشاهدات و گزارشات خاص هم قسمتی پیش بینی شد که امکان ثبت تصویر، تاریخ و ساعت و ... در آن طراحی شده است. پس از ثبت گزارشات از اماکن عمومی، ادارات، سازمان ها، شهرداری ها، شرکت ها و ... اطلاعات دریافتی پردازش می گردند و برای هر گزارش یک امتیاز اختصاص می یابد و در نهایت یکی از گزینه های ضعیف؛ متوسط، خوب و یا عالی برای آن بازدید ثبت خواهد شد.</a:t>
            </a:r>
            <a:endParaRPr lang="en-US" sz="2000" dirty="0">
              <a:cs typeface="B Zar" panose="00000700000000000000" pitchFamily="2" charset="-78"/>
            </a:endParaRPr>
          </a:p>
          <a:p>
            <a:pPr algn="r" rtl="1"/>
            <a:r>
              <a:rPr lang="fa-IR" sz="2000" dirty="0">
                <a:cs typeface="B Zar" panose="00000700000000000000" pitchFamily="2" charset="-78"/>
              </a:rPr>
              <a:t>شایان ذکر است که تمامی این گزارشات بصورت دسته بند ی شده و بصورت لحظه ای در داشبورد مدیریتی قابل مشاهده می باشند.</a:t>
            </a:r>
            <a:endParaRPr lang="en-US" sz="2000" dirty="0">
              <a:cs typeface="B Zar" panose="00000700000000000000" pitchFamily="2" charset="-78"/>
            </a:endParaRPr>
          </a:p>
          <a:p>
            <a:pPr algn="r" rtl="1"/>
            <a:endParaRPr lang="en-US" sz="2000" dirty="0">
              <a:cs typeface="B Zar" panose="00000700000000000000" pitchFamily="2" charset="-78"/>
            </a:endParaRPr>
          </a:p>
        </p:txBody>
      </p:sp>
      <p:sp>
        <p:nvSpPr>
          <p:cNvPr id="4" name="Date Placeholder 3"/>
          <p:cNvSpPr>
            <a:spLocks noGrp="1"/>
          </p:cNvSpPr>
          <p:nvPr>
            <p:ph type="dt" sz="half" idx="10"/>
          </p:nvPr>
        </p:nvSpPr>
        <p:spPr/>
        <p:txBody>
          <a:bodyPr/>
          <a:lstStyle/>
          <a:p>
            <a:fld id="{7EA682B2-33C9-4D4F-9A18-C7D5F7FE2751}" type="datetime3">
              <a:rPr lang="en-US" smtClean="0"/>
              <a:t>5 May 2020</a:t>
            </a:fld>
            <a:endParaRPr lang="en-US" dirty="0"/>
          </a:p>
        </p:txBody>
      </p:sp>
    </p:spTree>
    <p:extLst>
      <p:ext uri="{BB962C8B-B14F-4D97-AF65-F5344CB8AC3E}">
        <p14:creationId xmlns:p14="http://schemas.microsoft.com/office/powerpoint/2010/main" val="74033084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dirty="0" smtClean="0">
                <a:cs typeface="B Zar" panose="00000700000000000000" pitchFamily="2" charset="-78"/>
              </a:rPr>
              <a:t>ثبت ارزیابی و بازرسی میدانی در سامانه  </a:t>
            </a:r>
            <a:endParaRPr lang="en-US" dirty="0">
              <a:cs typeface="B Zar" panose="00000700000000000000" pitchFamily="2" charset="-78"/>
            </a:endParaRPr>
          </a:p>
        </p:txBody>
      </p:sp>
      <p:sp>
        <p:nvSpPr>
          <p:cNvPr id="4" name="Date Placeholder 3"/>
          <p:cNvSpPr>
            <a:spLocks noGrp="1"/>
          </p:cNvSpPr>
          <p:nvPr>
            <p:ph type="dt" sz="half" idx="10"/>
          </p:nvPr>
        </p:nvSpPr>
        <p:spPr/>
        <p:txBody>
          <a:bodyPr/>
          <a:lstStyle/>
          <a:p>
            <a:fld id="{7EA682B2-33C9-4D4F-9A18-C7D5F7FE2751}" type="datetime3">
              <a:rPr lang="en-US" smtClean="0"/>
              <a:t>5 May 2020</a:t>
            </a:fld>
            <a:endParaRPr lang="en-US" dirty="0"/>
          </a:p>
        </p:txBody>
      </p:sp>
      <p:pic>
        <p:nvPicPr>
          <p:cNvPr id="2050" name="Picture 2" descr="C:\Users\Mehdi\Deskto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115" y="729297"/>
            <a:ext cx="3057525" cy="542925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Mehdi\Desktop\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7873" y="748348"/>
            <a:ext cx="3057525" cy="5410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Mehdi\Desktop\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5478" y="734060"/>
            <a:ext cx="3038475" cy="543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98673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dirty="0" smtClean="0">
                <a:cs typeface="B Zar" panose="00000700000000000000" pitchFamily="2" charset="-78"/>
              </a:rPr>
              <a:t>نحوه رتبه بندی </a:t>
            </a:r>
            <a:endParaRPr lang="en-US" dirty="0">
              <a:cs typeface="B Zar" panose="00000700000000000000" pitchFamily="2" charset="-78"/>
            </a:endParaRPr>
          </a:p>
        </p:txBody>
      </p:sp>
      <p:sp>
        <p:nvSpPr>
          <p:cNvPr id="4" name="Date Placeholder 3"/>
          <p:cNvSpPr>
            <a:spLocks noGrp="1"/>
          </p:cNvSpPr>
          <p:nvPr>
            <p:ph type="dt" sz="half" idx="10"/>
          </p:nvPr>
        </p:nvSpPr>
        <p:spPr/>
        <p:txBody>
          <a:bodyPr/>
          <a:lstStyle/>
          <a:p>
            <a:fld id="{7EA682B2-33C9-4D4F-9A18-C7D5F7FE2751}" type="datetime3">
              <a:rPr lang="en-US" smtClean="0"/>
              <a:t>5 May 2020</a:t>
            </a:fld>
            <a:endParaRPr lang="en-US" dirty="0"/>
          </a:p>
        </p:txBody>
      </p:sp>
      <p:pic>
        <p:nvPicPr>
          <p:cNvPr id="1026" name="Picture 2" descr="C:\Users\Mehdi\Desktop\61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7543" y="723740"/>
            <a:ext cx="5875497" cy="5875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89290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dirty="0" smtClean="0">
                <a:cs typeface="B Zar" panose="00000700000000000000" pitchFamily="2" charset="-78"/>
              </a:rPr>
              <a:t>تابلو امتیازدهی</a:t>
            </a:r>
            <a:endParaRPr lang="en-US" dirty="0">
              <a:cs typeface="B Zar" panose="00000700000000000000" pitchFamily="2" charset="-78"/>
            </a:endParaRPr>
          </a:p>
        </p:txBody>
      </p:sp>
      <p:sp>
        <p:nvSpPr>
          <p:cNvPr id="4" name="Date Placeholder 3"/>
          <p:cNvSpPr>
            <a:spLocks noGrp="1"/>
          </p:cNvSpPr>
          <p:nvPr>
            <p:ph type="dt" sz="half" idx="10"/>
          </p:nvPr>
        </p:nvSpPr>
        <p:spPr/>
        <p:txBody>
          <a:bodyPr/>
          <a:lstStyle/>
          <a:p>
            <a:fld id="{7EA682B2-33C9-4D4F-9A18-C7D5F7FE2751}" type="datetime3">
              <a:rPr lang="en-US" smtClean="0"/>
              <a:t>5 May 2020</a:t>
            </a:fld>
            <a:endParaRPr lang="en-US" dirty="0"/>
          </a:p>
        </p:txBody>
      </p:sp>
      <p:sp>
        <p:nvSpPr>
          <p:cNvPr id="5" name="Rectangle 4"/>
          <p:cNvSpPr/>
          <p:nvPr/>
        </p:nvSpPr>
        <p:spPr>
          <a:xfrm>
            <a:off x="0" y="609600"/>
            <a:ext cx="12192000" cy="59893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1028" name="Picture 4" descr="C:\Users\Mehdi\Desktop\Untitled-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1655" y="1996440"/>
            <a:ext cx="893445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59403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dirty="0" smtClean="0">
                <a:cs typeface="B Zar" panose="00000700000000000000" pitchFamily="2" charset="-78"/>
              </a:rPr>
              <a:t>اپلیکیشن شهروندی سامانه مدیریت و پایش کرونا</a:t>
            </a:r>
            <a:endParaRPr lang="en-US" dirty="0">
              <a:cs typeface="B Zar" panose="00000700000000000000" pitchFamily="2" charset="-78"/>
            </a:endParaRPr>
          </a:p>
        </p:txBody>
      </p:sp>
      <p:sp>
        <p:nvSpPr>
          <p:cNvPr id="4" name="Date Placeholder 3"/>
          <p:cNvSpPr>
            <a:spLocks noGrp="1"/>
          </p:cNvSpPr>
          <p:nvPr>
            <p:ph type="dt" sz="half" idx="10"/>
          </p:nvPr>
        </p:nvSpPr>
        <p:spPr/>
        <p:txBody>
          <a:bodyPr/>
          <a:lstStyle/>
          <a:p>
            <a:fld id="{7EA682B2-33C9-4D4F-9A18-C7D5F7FE2751}" type="datetime3">
              <a:rPr lang="en-US" smtClean="0"/>
              <a:t>5 May 2020</a:t>
            </a:fld>
            <a:endParaRPr lang="en-US" dirty="0"/>
          </a:p>
        </p:txBody>
      </p:sp>
      <p:pic>
        <p:nvPicPr>
          <p:cNvPr id="3074" name="Picture 2" descr="C:\Users\Mehdi\Desktop\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8473" y="708978"/>
            <a:ext cx="3067050"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17796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595959"/>
      </a:dk2>
      <a:lt2>
        <a:srgbClr val="E7E6E6"/>
      </a:lt2>
      <a:accent1>
        <a:srgbClr val="A24B19"/>
      </a:accent1>
      <a:accent2>
        <a:srgbClr val="D86422"/>
      </a:accent2>
      <a:accent3>
        <a:srgbClr val="005D85"/>
      </a:accent3>
      <a:accent4>
        <a:srgbClr val="006A97"/>
      </a:accent4>
      <a:accent5>
        <a:srgbClr val="008FCE"/>
      </a:accent5>
      <a:accent6>
        <a:srgbClr val="9DC3CB"/>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spcBef>
            <a:spcPts val="700"/>
          </a:spcBef>
          <a:buClr>
            <a:srgbClr val="DD8047"/>
          </a:buClr>
          <a:buSzPct val="60000"/>
          <a:defRPr sz="2000" b="1" dirty="0" smtClean="0">
            <a:solidFill>
              <a:srgbClr val="0070C0"/>
            </a:solidFill>
            <a:latin typeface="+mj-lt"/>
            <a:cs typeface="Calibri" panose="020F0502020204030204" pitchFamily="34" charset="0"/>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696</TotalTime>
  <Words>377</Words>
  <Application>Microsoft Office PowerPoint</Application>
  <PresentationFormat>Custom</PresentationFormat>
  <Paragraphs>26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طرح ارزیابی و امتیاز دهی  سازمان ها ،مشاغل ، اماکن عمومی </vt:lpstr>
      <vt:lpstr>مراحل اجرا طرح جامع ارزیابی و امتیاز دهی </vt:lpstr>
      <vt:lpstr>PowerPoint Presentation</vt:lpstr>
      <vt:lpstr>ثبت ارزیابی و بازرسی میدانی در سامانه  </vt:lpstr>
      <vt:lpstr>نحوه رتبه بندی </vt:lpstr>
      <vt:lpstr>تابلو امتیازدهی</vt:lpstr>
      <vt:lpstr>اپلیکیشن شهروندی سامانه مدیریت و پایش کرونا</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NOVEL CORONAVIRUS  (2019-nCoV)</dc:title>
  <dc:creator>Denis Charles</dc:creator>
  <cp:lastModifiedBy>ismail - [2010]</cp:lastModifiedBy>
  <cp:revision>80</cp:revision>
  <dcterms:created xsi:type="dcterms:W3CDTF">2020-01-31T13:21:16Z</dcterms:created>
  <dcterms:modified xsi:type="dcterms:W3CDTF">2020-05-05T05:40:18Z</dcterms:modified>
</cp:coreProperties>
</file>